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CC7AAB-5B29-914D-871D-8047943319E3}">
          <p14:sldIdLst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3"/>
    <p:restoredTop sz="97164"/>
  </p:normalViewPr>
  <p:slideViewPr>
    <p:cSldViewPr snapToGrid="0" snapToObjects="1">
      <p:cViewPr varScale="1">
        <p:scale>
          <a:sx n="128" d="100"/>
          <a:sy n="128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B20711-B81F-554A-B6DE-C332676AC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1460" y="1443145"/>
            <a:ext cx="4667554" cy="1774467"/>
          </a:xfrm>
        </p:spPr>
        <p:txBody>
          <a:bodyPr anchor="b">
            <a:normAutofit/>
          </a:bodyPr>
          <a:lstStyle>
            <a:lvl1pPr algn="r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47148A2-3893-2C4A-B538-9CE2592F0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2922" y="1443144"/>
            <a:ext cx="3943786" cy="431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F941FC-1B4D-A54A-A164-CE7B1FC3B1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61460" y="3425439"/>
            <a:ext cx="4667553" cy="2333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EF7435D-79A5-8747-9236-597775881BF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72557" y="5938820"/>
            <a:ext cx="10084151" cy="60832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407969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8558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12481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98739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sign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68422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 i="0">
                <a:solidFill>
                  <a:srgbClr val="7030A0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2581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030A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9" y="5099996"/>
            <a:ext cx="5283976" cy="76189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58062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51956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04644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 b="1" i="0">
                <a:solidFill>
                  <a:srgbClr val="7030A0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8558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12481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030A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184684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E27255-433C-3F45-940A-F879503296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831" y="488611"/>
            <a:ext cx="8899695" cy="13262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D088059-2D08-E049-BEF4-03823480A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65832" y="2031223"/>
            <a:ext cx="3943786" cy="3385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32B828-FD87-944F-B685-A85288B86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70162" y="2031223"/>
            <a:ext cx="4362595" cy="3385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B4176AB-5EE5-554A-AF97-4AA1AE40BA0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9008" y="5911135"/>
            <a:ext cx="9583749" cy="60832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76375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551431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15201" y="2080086"/>
            <a:ext cx="4481256" cy="3727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17412" y="2080086"/>
            <a:ext cx="4746504" cy="3727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792060" y="5911135"/>
            <a:ext cx="9004397" cy="76189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168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551431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080086"/>
            <a:ext cx="5577141" cy="3727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080086"/>
            <a:ext cx="5283976" cy="3727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55950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14370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15256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119628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410305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2EE7-9486-7A4D-BE69-6B3145DF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58" y="964315"/>
            <a:ext cx="10937899" cy="1375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CooperHewitt-Semibold" pitchFamily="2" charset="77"/>
                <a:ea typeface="CooperHewitt-Semibold" pitchFamily="2" charset="77"/>
              </a:defRPr>
            </a:lvl1pPr>
          </a:lstStyle>
          <a:p>
            <a:r>
              <a:rPr lang="en-US" dirty="0"/>
              <a:t>Enter your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A585-C3AE-AF44-ABD2-03F1D7E5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316" y="2429093"/>
            <a:ext cx="5577141" cy="3378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72EE-6DB1-9840-9513-263B44C1F0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558" y="2429093"/>
            <a:ext cx="5283976" cy="337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Details of your event. </a:t>
            </a:r>
            <a:br>
              <a:rPr lang="en-US" dirty="0"/>
            </a:br>
            <a:r>
              <a:rPr lang="en-US" dirty="0"/>
              <a:t>Call to action. </a:t>
            </a:r>
            <a:br>
              <a:rPr lang="en-US" dirty="0"/>
            </a:br>
            <a:r>
              <a:rPr lang="en-US" dirty="0"/>
              <a:t>Link or contact info.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B7D62C-D051-154C-B034-498337F93D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58558" y="5911135"/>
            <a:ext cx="10937899" cy="76189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date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30271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532F0-87DF-0044-983E-F24023AE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5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ubishops.jotform.com/222685403627054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47F0CA0-A239-F84D-9F36-ABC63A613319}"/>
              </a:ext>
            </a:extLst>
          </p:cNvPr>
          <p:cNvSpPr txBox="1"/>
          <p:nvPr/>
        </p:nvSpPr>
        <p:spPr>
          <a:xfrm>
            <a:off x="3838905" y="1442394"/>
            <a:ext cx="564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Before creating your slide, please ensure you are using the PowerPoint desktop application and not the online version in order to have the option of exporting a single slide in JPG format. Only the desktop version offers this option.</a:t>
            </a:r>
          </a:p>
          <a:p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When your slide is created, go to </a:t>
            </a:r>
            <a:r>
              <a:rPr lang="en-CA" b="1" dirty="0">
                <a:solidFill>
                  <a:schemeClr val="bg1"/>
                </a:solidFill>
              </a:rPr>
              <a:t>File</a:t>
            </a:r>
            <a:r>
              <a:rPr lang="en-CA" dirty="0">
                <a:solidFill>
                  <a:schemeClr val="bg1"/>
                </a:solidFill>
              </a:rPr>
              <a:t>, </a:t>
            </a:r>
            <a:r>
              <a:rPr lang="en-CA" b="1" dirty="0">
                <a:solidFill>
                  <a:schemeClr val="bg1"/>
                </a:solidFill>
              </a:rPr>
              <a:t>Export</a:t>
            </a:r>
            <a:r>
              <a:rPr lang="en-CA" dirty="0">
                <a:solidFill>
                  <a:schemeClr val="bg1"/>
                </a:solidFill>
              </a:rPr>
              <a:t>, 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under </a:t>
            </a:r>
            <a:r>
              <a:rPr lang="en-CA" b="1" dirty="0">
                <a:solidFill>
                  <a:schemeClr val="bg1"/>
                </a:solidFill>
              </a:rPr>
              <a:t>File Format </a:t>
            </a:r>
            <a:r>
              <a:rPr lang="en-CA" dirty="0">
                <a:solidFill>
                  <a:schemeClr val="bg1"/>
                </a:solidFill>
              </a:rPr>
              <a:t>choose </a:t>
            </a:r>
            <a:r>
              <a:rPr lang="en-CA" b="1" dirty="0">
                <a:solidFill>
                  <a:schemeClr val="bg1"/>
                </a:solidFill>
              </a:rPr>
              <a:t>JPEG</a:t>
            </a:r>
            <a:r>
              <a:rPr lang="en-CA" dirty="0">
                <a:solidFill>
                  <a:schemeClr val="bg1"/>
                </a:solidFill>
              </a:rPr>
              <a:t>, then choose </a:t>
            </a:r>
            <a:r>
              <a:rPr lang="en-CA" b="1" dirty="0">
                <a:solidFill>
                  <a:schemeClr val="bg1"/>
                </a:solidFill>
              </a:rPr>
              <a:t>single slide only</a:t>
            </a:r>
            <a:r>
              <a:rPr lang="en-CA" dirty="0">
                <a:solidFill>
                  <a:schemeClr val="bg1"/>
                </a:solidFill>
              </a:rPr>
              <a:t>. PDF format cannot be accepted.  </a:t>
            </a:r>
          </a:p>
          <a:p>
            <a:br>
              <a:rPr lang="en-CA" dirty="0">
                <a:solidFill>
                  <a:schemeClr val="bg1"/>
                </a:solidFill>
              </a:rPr>
            </a:br>
            <a:r>
              <a:rPr lang="en-CA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 here </a:t>
            </a:r>
            <a:r>
              <a:rPr lang="en-CA" dirty="0">
                <a:solidFill>
                  <a:schemeClr val="bg1"/>
                </a:solidFill>
              </a:rPr>
              <a:t>to send your finished product 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to the communications office. 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Thank you and good luck!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F22D0A-5AA5-E94F-9864-799A1B52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61" y="1590780"/>
            <a:ext cx="1030310" cy="9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E8C8D-3A2D-0A4F-9E67-1E15DEBEE1C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ED4A9-706E-A24F-80FE-56427FF76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F192E-5B4C-B44B-AC17-3D215E755A8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A2329E-11BA-06B1-42CA-30D1D88D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59544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8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D2AEA-1202-204D-A99A-76F87467ECF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EF870-FA71-F149-84A8-7CC62FA28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F996C-C8DC-AD44-A7D8-099B1C06242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C3A345-BC19-D09C-1F8F-A4FC940B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59544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3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B7CCA-71C6-0944-80E7-C40C3B21E75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5A683-D76C-0F40-870A-07E5605CB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B42CC-2ADB-DA4C-A154-467DE605A9C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980892-270C-8FD0-9C20-15183557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799909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6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9B6A0-7C75-2347-BAE6-6DDAFAE386B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9782B-3C67-8D42-BDFA-6E6A46D6A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65094-F887-7546-905C-7C164005DE4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F1B984-13EB-9B39-1419-ED9F0E7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964315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1A6F6-CB2E-064F-9BF6-4342E76EBD7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FB60C-9829-0B43-AE4A-4740B19FC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586C5-4C43-9945-A7D5-BA9D222FB6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76DFF8-A20D-9BED-3C6E-E188022D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90722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3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387C-B7C1-4E47-9F2E-49361C67296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E2935-1E2B-5F4A-9EE7-49C78F3D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B5C09-7242-C945-AECD-2F3FB807519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38F711-E39A-E5AC-E79C-24947F0A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79422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A13D7-F2F3-3A4A-9D7F-1E62678BF4E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9BDCA-154F-344C-BED8-1063E5385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43772-B4B0-B24E-B23C-B46CF041CD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4ED989-93A8-4085-5D07-2AF7216C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49605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7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8D60-CC36-7C4F-8CEE-4B222387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BE6BB-0BCD-5F47-BEA3-8770A92D63F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B2909-11BD-1F40-A50E-1AC531C37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Vlkauvnz;dkjfbvadf</a:t>
            </a:r>
            <a:endParaRPr lang="en-US" dirty="0"/>
          </a:p>
          <a:p>
            <a:r>
              <a:rPr lang="en-US" dirty="0" err="1"/>
              <a:t>adfvacfvnadfékjn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D028D-1CD9-F24C-883B-A541BE89547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CEEE-2E44-8147-8B5B-40B6A3E3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551431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700AB-5843-7B4A-AB7E-5C230F8C7D5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41915-D1A3-1D4B-AD9E-84E7B53C6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7C444-4E2F-BE49-9DE8-A687C9B348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3DED3-707B-D34A-BAFC-76281EDE68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FE921-DFE4-F74A-B06F-921F4046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CF888-232C-AC48-872E-DF0B59B529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016EFE-66CA-4B3E-43FA-35BDC627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832" y="551431"/>
            <a:ext cx="10330625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026A2-AAE0-D743-9C41-7CA8DBC1BA5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88636-B4EB-3E40-91C0-87DFE5750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15DD-0B19-3642-968E-DEB2EE273C4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764D8C-207C-6207-3589-BC9EBCD3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551431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6D240-E4F2-5C48-B61A-DCB8EC1D55C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C118C-9D25-EF43-B87A-711F7801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DEB81-51E4-C745-AA11-339D2F402AC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4816E3-1892-48A9-53AF-86DA614F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49605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6FBA7-A8FC-6446-8B28-CD9B9AA5E45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6E65D-5A6D-DC44-808F-958C7271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7D072-1FAA-0F47-9894-26AAE2FC4AB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1AD4D9-89E0-24B9-BC90-91690A28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39666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0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C3717-631B-834F-8A04-BAB4C4E3F07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FF1D9-DA91-2248-923A-CBA8FF8F1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41C91-3CB6-734F-8705-4F914C781B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3BA0DC-66BD-32AA-5BC9-85A4EB53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59544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4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52F1F-2D8F-CC48-80E3-93FB610625F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8125D-A82C-A142-B3BC-57E12D1E4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A4B6C-3589-FB46-8A58-C654AF9277A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B2447-71CF-6429-7E07-8D9B4B99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58" y="859544"/>
            <a:ext cx="10937899" cy="1375089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57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1206B6E-23B6-C94F-BEC8-B69EBD8E3AF8}" vid="{0FE70E74-AD25-7C4C-8AC1-295C8B51A2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98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CooperHewitt-Semibold</vt:lpstr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Karine Sirois</dc:creator>
  <cp:lastModifiedBy>cloudconvert_12</cp:lastModifiedBy>
  <cp:revision>1</cp:revision>
  <dcterms:created xsi:type="dcterms:W3CDTF">2025-02-10T14:35:02Z</dcterms:created>
  <dcterms:modified xsi:type="dcterms:W3CDTF">2025-02-19T14:37:34Z</dcterms:modified>
</cp:coreProperties>
</file>