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8" r:id="rId5"/>
  </p:sldMasterIdLst>
  <p:notesMasterIdLst>
    <p:notesMasterId r:id="rId10"/>
  </p:notesMasterIdLst>
  <p:handoutMasterIdLst>
    <p:handoutMasterId r:id="rId11"/>
  </p:handoutMasterIdLst>
  <p:sldIdLst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4"/>
  </p:normalViewPr>
  <p:slideViewPr>
    <p:cSldViewPr snapToGrid="0" snapToObjects="1">
      <p:cViewPr>
        <p:scale>
          <a:sx n="120" d="100"/>
          <a:sy n="120" d="100"/>
        </p:scale>
        <p:origin x="23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DACE2F-FE2F-AF40-A9CA-56455E88F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95F4E5-B97D-9449-A561-F6D9867009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DD6B3-E855-4949-A083-F6BF4DAEDDF5}" type="datetimeFigureOut">
              <a:rPr lang="fr-FR" smtClean="0">
                <a:latin typeface="Aptos" panose="020B0004020202020204" pitchFamily="34" charset="0"/>
              </a:rPr>
              <a:t>13/03/2026</a:t>
            </a:fld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D8103-B48D-8F4C-9A0A-6CFC7DA36E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D7E178-467F-4949-9E4B-1709691E6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D3620-21D1-9C47-B28D-6BD6F2081A71}" type="slidenum">
              <a:rPr lang="fr-FR" smtClean="0">
                <a:latin typeface="Aptos" panose="020B0004020202020204" pitchFamily="34" charset="0"/>
              </a:rPr>
              <a:t>‹#›</a:t>
            </a:fld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16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C9A731B1-4AC7-D442-9699-121AA439604B}" type="datetimeFigureOut">
              <a:rPr lang="fr-FR" smtClean="0"/>
              <a:pPr/>
              <a:t>13/03/2026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2BBE0DEF-9333-374F-99DD-5835980A072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712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2404C9C1-9095-4844-82C7-C9B0694AE58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55404" y="2982516"/>
            <a:ext cx="9980427" cy="14689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E3C825-1C84-E042-A5B9-7790F2D7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04" y="1197935"/>
            <a:ext cx="9980427" cy="1784582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3788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1825708" y="3168055"/>
            <a:ext cx="4541112" cy="11038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105" name="Text content"/>
          <p:cNvSpPr txBox="1">
            <a:spLocks noGrp="1"/>
          </p:cNvSpPr>
          <p:nvPr>
            <p:ph type="body" sz="quarter" idx="15"/>
          </p:nvPr>
        </p:nvSpPr>
        <p:spPr>
          <a:xfrm>
            <a:off x="1806753" y="4262950"/>
            <a:ext cx="4528223" cy="15221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700"/>
              </a:spcBef>
              <a:buSzTx/>
              <a:buNone/>
              <a:defRPr sz="2000" b="0" i="0"/>
            </a:lvl1pPr>
          </a:lstStyle>
          <a:p>
            <a:r>
              <a:rPr dirty="0"/>
              <a:t>Text content</a:t>
            </a:r>
          </a:p>
        </p:txBody>
      </p:sp>
      <p:sp>
        <p:nvSpPr>
          <p:cNvPr id="106" name="Title/Section"/>
          <p:cNvSpPr>
            <a:spLocks noGrp="1"/>
          </p:cNvSpPr>
          <p:nvPr>
            <p:ph type="body" sz="quarter" idx="16"/>
          </p:nvPr>
        </p:nvSpPr>
        <p:spPr>
          <a:xfrm>
            <a:off x="1825707" y="397429"/>
            <a:ext cx="4520891" cy="26782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6FEA293-4594-3A4C-8877-88C7C47469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0075" y="0"/>
            <a:ext cx="5241925" cy="5969000"/>
          </a:xfrm>
        </p:spPr>
        <p:txBody>
          <a:bodyPr/>
          <a:lstStyle>
            <a:lvl1pPr>
              <a:defRPr b="0" i="0"/>
            </a:lvl1pPr>
          </a:lstStyle>
          <a:p>
            <a:endParaRPr lang="fr-FR" dirty="0"/>
          </a:p>
        </p:txBody>
      </p:sp>
      <p:sp>
        <p:nvSpPr>
          <p:cNvPr id="6" name="Texte">
            <a:extLst>
              <a:ext uri="{FF2B5EF4-FFF2-40B4-BE49-F238E27FC236}">
                <a16:creationId xmlns:a16="http://schemas.microsoft.com/office/drawing/2014/main" id="{06299A97-F230-3C4F-9DAA-6DBBA03F04BE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919691" y="6082384"/>
            <a:ext cx="8961499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A938477D-92C9-964C-AECB-022CA4322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2967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/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/Section"/>
          <p:cNvSpPr>
            <a:spLocks noGrp="1"/>
          </p:cNvSpPr>
          <p:nvPr>
            <p:ph type="body" sz="quarter" idx="13"/>
          </p:nvPr>
        </p:nvSpPr>
        <p:spPr>
          <a:xfrm>
            <a:off x="1745673" y="169664"/>
            <a:ext cx="8345712" cy="16037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115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1771015" y="1861875"/>
            <a:ext cx="3994591" cy="729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quarter" idx="15"/>
          </p:nvPr>
        </p:nvSpPr>
        <p:spPr>
          <a:xfrm>
            <a:off x="1756590" y="2726800"/>
            <a:ext cx="4009016" cy="3133674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1800" b="0" i="0"/>
            </a:lvl1pPr>
            <a:lvl2pPr marL="0" indent="0" algn="l">
              <a:spcBef>
                <a:spcPts val="700"/>
              </a:spcBef>
              <a:buSzPct val="50000"/>
              <a:buChar char="‣ "/>
              <a:defRPr sz="1800" b="0" i="0"/>
            </a:lvl2pPr>
            <a:lvl3pPr marL="0" indent="0" algn="l">
              <a:spcBef>
                <a:spcPts val="700"/>
              </a:spcBef>
              <a:buSzPct val="50000"/>
              <a:buChar char="‣ "/>
              <a:defRPr sz="1800" b="0" i="0"/>
            </a:lvl3pPr>
            <a:lvl4pPr marL="0" indent="0" algn="l">
              <a:spcBef>
                <a:spcPts val="700"/>
              </a:spcBef>
              <a:buSzPct val="50000"/>
              <a:buChar char="‣ "/>
              <a:defRPr sz="1800" b="0" i="0"/>
            </a:lvl4pPr>
            <a:lvl5pPr marL="0" indent="0" algn="l">
              <a:spcBef>
                <a:spcPts val="700"/>
              </a:spcBef>
              <a:buSzPct val="50000"/>
              <a:buChar char="‣ "/>
              <a:defRPr sz="1800" b="0" i="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117" name="Ligne"/>
          <p:cNvSpPr/>
          <p:nvPr/>
        </p:nvSpPr>
        <p:spPr>
          <a:xfrm flipV="1">
            <a:off x="1745673" y="1818588"/>
            <a:ext cx="8345712" cy="43287"/>
          </a:xfrm>
          <a:prstGeom prst="line">
            <a:avLst/>
          </a:prstGeom>
          <a:ln w="12700">
            <a:solidFill>
              <a:srgbClr val="4F2D7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 b="0" i="0" dirty="0">
              <a:latin typeface="Aptos" panose="020B0004020202020204" pitchFamily="34" charset="0"/>
            </a:endParaRPr>
          </a:p>
        </p:txBody>
      </p:sp>
      <p:sp>
        <p:nvSpPr>
          <p:cNvPr id="118" name="Ligne"/>
          <p:cNvSpPr/>
          <p:nvPr/>
        </p:nvSpPr>
        <p:spPr>
          <a:xfrm>
            <a:off x="1745673" y="2659281"/>
            <a:ext cx="8345714" cy="1"/>
          </a:xfrm>
          <a:prstGeom prst="line">
            <a:avLst/>
          </a:prstGeom>
          <a:ln w="12700">
            <a:solidFill>
              <a:srgbClr val="4F2D7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 b="0" i="0" dirty="0">
              <a:latin typeface="Aptos" panose="020B0004020202020204" pitchFamily="34" charset="0"/>
            </a:endParaRPr>
          </a:p>
        </p:txBody>
      </p:sp>
      <p:sp>
        <p:nvSpPr>
          <p:cNvPr id="119" name="Texte niveau 1…"/>
          <p:cNvSpPr txBox="1">
            <a:spLocks noGrp="1"/>
          </p:cNvSpPr>
          <p:nvPr>
            <p:ph type="body" sz="quarter" idx="16"/>
          </p:nvPr>
        </p:nvSpPr>
        <p:spPr>
          <a:xfrm>
            <a:off x="5905209" y="2726799"/>
            <a:ext cx="4186176" cy="313367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1800" b="0" i="0"/>
            </a:lvl1pPr>
            <a:lvl2pPr marL="0" indent="0" algn="l">
              <a:spcBef>
                <a:spcPts val="700"/>
              </a:spcBef>
              <a:buSzPct val="50000"/>
              <a:buChar char="‣ "/>
              <a:defRPr sz="1800" b="0" i="0"/>
            </a:lvl2pPr>
            <a:lvl3pPr marL="0" indent="0" algn="l">
              <a:spcBef>
                <a:spcPts val="700"/>
              </a:spcBef>
              <a:buSzPct val="50000"/>
              <a:buChar char="‣ "/>
              <a:defRPr sz="1800" b="0" i="0"/>
            </a:lvl3pPr>
            <a:lvl4pPr marL="0" indent="0" algn="l">
              <a:spcBef>
                <a:spcPts val="700"/>
              </a:spcBef>
              <a:buSzPct val="50000"/>
              <a:buChar char="‣ "/>
              <a:defRPr sz="1800" b="0" i="0"/>
            </a:lvl4pPr>
            <a:lvl5pPr marL="0" indent="0" algn="l">
              <a:spcBef>
                <a:spcPts val="700"/>
              </a:spcBef>
              <a:buSzPct val="50000"/>
              <a:buChar char="‣ "/>
              <a:defRPr sz="1800" b="0" i="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120" name="Subtitle"/>
          <p:cNvSpPr txBox="1">
            <a:spLocks noGrp="1"/>
          </p:cNvSpPr>
          <p:nvPr>
            <p:ph type="body" sz="quarter" idx="17"/>
          </p:nvPr>
        </p:nvSpPr>
        <p:spPr>
          <a:xfrm>
            <a:off x="5905209" y="1861875"/>
            <a:ext cx="4186176" cy="729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9" name="Texte">
            <a:extLst>
              <a:ext uri="{FF2B5EF4-FFF2-40B4-BE49-F238E27FC236}">
                <a16:creationId xmlns:a16="http://schemas.microsoft.com/office/drawing/2014/main" id="{FDD64CEE-830F-F14C-97AA-3B12892FD8B3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919691" y="6082384"/>
            <a:ext cx="9171693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0B61DFC8-F312-A747-9732-EFC1B432F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7476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vels/Titre et niveau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/Section"/>
          <p:cNvSpPr>
            <a:spLocks noGrp="1"/>
          </p:cNvSpPr>
          <p:nvPr>
            <p:ph type="body" sz="quarter" idx="13"/>
          </p:nvPr>
        </p:nvSpPr>
        <p:spPr>
          <a:xfrm>
            <a:off x="1389050" y="515389"/>
            <a:ext cx="9416225" cy="1786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129" name="Texte niveau 1…"/>
          <p:cNvSpPr txBox="1">
            <a:spLocks noGrp="1"/>
          </p:cNvSpPr>
          <p:nvPr>
            <p:ph type="body" sz="half" idx="14"/>
          </p:nvPr>
        </p:nvSpPr>
        <p:spPr>
          <a:xfrm>
            <a:off x="1389051" y="2443002"/>
            <a:ext cx="9416224" cy="34174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spcBef>
                <a:spcPts val="700"/>
              </a:spcBef>
              <a:buSzPct val="80000"/>
              <a:buChar char="‣"/>
              <a:defRPr sz="1800" b="0" i="0"/>
            </a:lvl1pPr>
            <a:lvl2pPr marL="472281" indent="-250031" algn="l">
              <a:spcBef>
                <a:spcPts val="700"/>
              </a:spcBef>
              <a:buSzPct val="80000"/>
              <a:buChar char="‣"/>
              <a:defRPr sz="1800" b="0" i="0"/>
            </a:lvl2pPr>
            <a:lvl3pPr marL="694531" indent="-250031" algn="l">
              <a:spcBef>
                <a:spcPts val="700"/>
              </a:spcBef>
              <a:buSzPct val="80000"/>
              <a:buChar char="‣"/>
              <a:defRPr sz="1800" b="0" i="0"/>
            </a:lvl3pPr>
            <a:lvl4pPr marL="916781" indent="-250031" algn="l">
              <a:spcBef>
                <a:spcPts val="700"/>
              </a:spcBef>
              <a:buSzPct val="80000"/>
              <a:buChar char="‣"/>
              <a:defRPr sz="1800" b="0" i="0"/>
            </a:lvl4pPr>
            <a:lvl5pPr marL="1139031" indent="-250031" algn="l">
              <a:spcBef>
                <a:spcPts val="700"/>
              </a:spcBef>
              <a:buSzPct val="80000"/>
              <a:buChar char="‣"/>
              <a:defRPr sz="1800" b="0" i="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4" name="Texte">
            <a:extLst>
              <a:ext uri="{FF2B5EF4-FFF2-40B4-BE49-F238E27FC236}">
                <a16:creationId xmlns:a16="http://schemas.microsoft.com/office/drawing/2014/main" id="{4373E9F1-7671-CD42-93FC-71E3A170141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919692" y="6082384"/>
            <a:ext cx="9252122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BE0EEF61-BEB9-3B49-AACC-044DDA034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4560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itre +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E0B2DB-94CE-B244-B0E8-69D77B235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exte niveau 1…">
            <a:extLst>
              <a:ext uri="{FF2B5EF4-FFF2-40B4-BE49-F238E27FC236}">
                <a16:creationId xmlns:a16="http://schemas.microsoft.com/office/drawing/2014/main" id="{2406B7DA-9FFA-4342-93DF-B2BD9CF80D4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389051" y="2374182"/>
            <a:ext cx="9409244" cy="34542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703"/>
              </a:spcBef>
              <a:buSzPct val="50000"/>
              <a:buChar char="‣ "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  <a:lvl2pPr marL="0" indent="0" algn="l">
              <a:spcBef>
                <a:spcPts val="703"/>
              </a:spcBef>
              <a:buSzPct val="50000"/>
              <a:buChar char="‣ "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2pPr>
            <a:lvl3pPr marL="0" indent="0" algn="l">
              <a:spcBef>
                <a:spcPts val="703"/>
              </a:spcBef>
              <a:buSzPct val="50000"/>
              <a:buChar char="‣ "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3pPr>
            <a:lvl4pPr marL="0" indent="0" algn="l">
              <a:spcBef>
                <a:spcPts val="703"/>
              </a:spcBef>
              <a:buSzPct val="50000"/>
              <a:buChar char="‣ "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4pPr>
            <a:lvl5pPr marL="0" indent="0" algn="l">
              <a:spcBef>
                <a:spcPts val="703"/>
              </a:spcBef>
              <a:buSzPct val="50000"/>
              <a:buChar char="‣ "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8" name="Texte">
            <a:extLst>
              <a:ext uri="{FF2B5EF4-FFF2-40B4-BE49-F238E27FC236}">
                <a16:creationId xmlns:a16="http://schemas.microsoft.com/office/drawing/2014/main" id="{DC1190B0-1419-1049-887A-A8BF8054580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919691" y="6082384"/>
            <a:ext cx="9237945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36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Title/Section">
            <a:extLst>
              <a:ext uri="{FF2B5EF4-FFF2-40B4-BE49-F238E27FC236}">
                <a16:creationId xmlns:a16="http://schemas.microsoft.com/office/drawing/2014/main" id="{132A085A-D62C-AF4F-ACD2-D8CF040F4A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9050" y="515389"/>
            <a:ext cx="9409245" cy="1786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Title/Section</a:t>
            </a:r>
          </a:p>
        </p:txBody>
      </p:sp>
    </p:spTree>
    <p:extLst>
      <p:ext uri="{BB962C8B-B14F-4D97-AF65-F5344CB8AC3E}">
        <p14:creationId xmlns:p14="http://schemas.microsoft.com/office/powerpoint/2010/main" val="37508750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Plein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apture d’écran 2018-11-05 à 12.55.08.png"/>
          <p:cNvSpPr>
            <a:spLocks noGrp="1"/>
          </p:cNvSpPr>
          <p:nvPr>
            <p:ph type="pic" idx="13"/>
          </p:nvPr>
        </p:nvSpPr>
        <p:spPr>
          <a:xfrm>
            <a:off x="-24008" y="-3883"/>
            <a:ext cx="12240015" cy="59827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47" name="Texte"/>
          <p:cNvSpPr txBox="1">
            <a:spLocks noGrp="1"/>
          </p:cNvSpPr>
          <p:nvPr>
            <p:ph type="body" sz="quarter" idx="14"/>
          </p:nvPr>
        </p:nvSpPr>
        <p:spPr>
          <a:xfrm>
            <a:off x="919691" y="6082384"/>
            <a:ext cx="9237945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24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FD8B7F81-9570-6841-9567-1E1D5AD8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42969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+ content/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pture d’écran 2018-11-05 à 14.34.13.png">
            <a:extLst>
              <a:ext uri="{FF2B5EF4-FFF2-40B4-BE49-F238E27FC236}">
                <a16:creationId xmlns:a16="http://schemas.microsoft.com/office/drawing/2014/main" id="{EF37804D-ADDE-DA40-A4A7-2B8AE6B9CB9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7430567" y="-6826"/>
            <a:ext cx="4774198" cy="5979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6" name="Texte niveau 1…">
            <a:extLst>
              <a:ext uri="{FF2B5EF4-FFF2-40B4-BE49-F238E27FC236}">
                <a16:creationId xmlns:a16="http://schemas.microsoft.com/office/drawing/2014/main" id="{F75101AA-212A-FB45-8507-9DFECB6C3EA3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1627048" y="1924348"/>
            <a:ext cx="5624379" cy="38868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0436" indent="-220436" algn="l">
              <a:spcBef>
                <a:spcPts val="700"/>
              </a:spcBef>
              <a:defRPr sz="2000" b="0" i="0"/>
            </a:lvl1pPr>
            <a:lvl2pPr marL="391886" indent="-220436" algn="l">
              <a:spcBef>
                <a:spcPts val="700"/>
              </a:spcBef>
              <a:defRPr sz="2000" b="0" i="0"/>
            </a:lvl2pPr>
            <a:lvl3pPr marL="563336" indent="-220436" algn="l">
              <a:spcBef>
                <a:spcPts val="700"/>
              </a:spcBef>
              <a:defRPr sz="2000" b="0" i="0"/>
            </a:lvl3pPr>
            <a:lvl4pPr marL="734786" indent="-220436" algn="l">
              <a:spcBef>
                <a:spcPts val="700"/>
              </a:spcBef>
              <a:defRPr sz="2000" b="0" i="0"/>
            </a:lvl4pPr>
            <a:lvl5pPr marL="906236" indent="-220436" algn="l">
              <a:spcBef>
                <a:spcPts val="700"/>
              </a:spcBef>
              <a:defRPr sz="2000" b="0" i="0"/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7" name="Title/Section">
            <a:extLst>
              <a:ext uri="{FF2B5EF4-FFF2-40B4-BE49-F238E27FC236}">
                <a16:creationId xmlns:a16="http://schemas.microsoft.com/office/drawing/2014/main" id="{2BEB9ED5-110E-A14D-B982-510053F27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7048" y="169664"/>
            <a:ext cx="5624379" cy="16037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Title/Section</a:t>
            </a:r>
          </a:p>
        </p:txBody>
      </p:sp>
      <p:sp>
        <p:nvSpPr>
          <p:cNvPr id="9" name="Texte">
            <a:extLst>
              <a:ext uri="{FF2B5EF4-FFF2-40B4-BE49-F238E27FC236}">
                <a16:creationId xmlns:a16="http://schemas.microsoft.com/office/drawing/2014/main" id="{5D68DACE-3970-1D41-AD71-699978B65634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919691" y="6082384"/>
            <a:ext cx="9159973" cy="698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700"/>
              </a:spcBef>
              <a:buSzTx/>
              <a:buNone/>
              <a:defRPr sz="2800" b="0" i="0">
                <a:solidFill>
                  <a:srgbClr val="FFFFFF"/>
                </a:solidFill>
              </a:defRPr>
            </a:lvl1pPr>
          </a:lstStyle>
          <a:p>
            <a:pPr marL="0" indent="0" algn="l">
              <a:spcBef>
                <a:spcPts val="1400"/>
              </a:spcBef>
              <a:buSzTx/>
              <a:buNone/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1E1023CE-70E3-8B48-A8CB-5D806523C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4823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content">
            <a:extLst>
              <a:ext uri="{FF2B5EF4-FFF2-40B4-BE49-F238E27FC236}">
                <a16:creationId xmlns:a16="http://schemas.microsoft.com/office/drawing/2014/main" id="{D3844E04-2C29-3249-B066-3185DCC85FCB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1155405" y="3896610"/>
            <a:ext cx="9980427" cy="20894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sz="20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CED111A4-504A-5D43-8DD1-84FFEC7487CF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1155404" y="2982516"/>
            <a:ext cx="9980427" cy="8929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E58DACE1-5CFA-9D46-9E52-FBD080F4F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5403" y="928688"/>
            <a:ext cx="9980428" cy="20647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EEB6B172-10B1-5949-AA28-657072E01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1060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"/>
          <p:cNvSpPr txBox="1"/>
          <p:nvPr/>
        </p:nvSpPr>
        <p:spPr>
          <a:xfrm>
            <a:off x="10579620" y="3493804"/>
            <a:ext cx="72200" cy="21063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endParaRPr sz="900" b="0" i="0" dirty="0">
              <a:latin typeface="Aptos" panose="020B0004020202020204" pitchFamily="34" charset="0"/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58FB4E-8C21-7848-9BAC-FEC2623087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282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E8B9552-9202-E24A-B5E2-B32539B25629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6574916" y="3338176"/>
            <a:ext cx="5120897" cy="11038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content">
            <a:extLst>
              <a:ext uri="{FF2B5EF4-FFF2-40B4-BE49-F238E27FC236}">
                <a16:creationId xmlns:a16="http://schemas.microsoft.com/office/drawing/2014/main" id="{DF05BDB5-9B2A-DB40-9122-732BDB1D9114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6574916" y="4534392"/>
            <a:ext cx="5120897" cy="15221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700"/>
              </a:spcBef>
              <a:buSzTx/>
              <a:buNone/>
              <a:defRPr sz="20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/Section">
            <a:extLst>
              <a:ext uri="{FF2B5EF4-FFF2-40B4-BE49-F238E27FC236}">
                <a16:creationId xmlns:a16="http://schemas.microsoft.com/office/drawing/2014/main" id="{58BB55AB-2EFF-1845-B634-25546A8305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4916" y="567550"/>
            <a:ext cx="5120898" cy="267828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12A97C7-7DAF-0C4E-A56B-26AB0063B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871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/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gne"/>
          <p:cNvSpPr/>
          <p:nvPr userDrawn="1"/>
        </p:nvSpPr>
        <p:spPr>
          <a:xfrm flipV="1">
            <a:off x="1737360" y="1818588"/>
            <a:ext cx="8382903" cy="2365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 b="0" i="0" dirty="0">
              <a:latin typeface="Aptos" panose="020B0004020202020204" pitchFamily="34" charset="0"/>
            </a:endParaRPr>
          </a:p>
        </p:txBody>
      </p:sp>
      <p:sp>
        <p:nvSpPr>
          <p:cNvPr id="16" name="Title/Section">
            <a:extLst>
              <a:ext uri="{FF2B5EF4-FFF2-40B4-BE49-F238E27FC236}">
                <a16:creationId xmlns:a16="http://schemas.microsoft.com/office/drawing/2014/main" id="{A1706628-1DEB-764D-AC5E-1CE629F31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5673" y="169664"/>
            <a:ext cx="8345712" cy="1603752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BE62A6A8-34E2-0A4A-8405-D4B72A2A50A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771016" y="1861875"/>
            <a:ext cx="4029492" cy="766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e niveau 1…">
            <a:extLst>
              <a:ext uri="{FF2B5EF4-FFF2-40B4-BE49-F238E27FC236}">
                <a16:creationId xmlns:a16="http://schemas.microsoft.com/office/drawing/2014/main" id="{D4266B35-7CFF-FA45-AA98-61B1922DF63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1756590" y="2726800"/>
            <a:ext cx="4043917" cy="3133674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1pPr>
            <a:lvl2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2pPr>
            <a:lvl3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3pPr>
            <a:lvl4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4pPr>
            <a:lvl5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0" name="Ligne">
            <a:extLst>
              <a:ext uri="{FF2B5EF4-FFF2-40B4-BE49-F238E27FC236}">
                <a16:creationId xmlns:a16="http://schemas.microsoft.com/office/drawing/2014/main" id="{72A96D37-D94F-6443-AF28-49C72AFBDB02}"/>
              </a:ext>
            </a:extLst>
          </p:cNvPr>
          <p:cNvSpPr/>
          <p:nvPr userDrawn="1"/>
        </p:nvSpPr>
        <p:spPr>
          <a:xfrm>
            <a:off x="1745673" y="2697401"/>
            <a:ext cx="8345714" cy="1"/>
          </a:xfrm>
          <a:prstGeom prst="lin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11800" i="0">
                <a:solidFill>
                  <a:srgbClr val="FFFFFF"/>
                </a:solidFill>
                <a:latin typeface="+mn-lt"/>
                <a:ea typeface="+mn-ea"/>
                <a:cs typeface="+mn-cs"/>
                <a:sym typeface="CooperHewitt-Light"/>
              </a:defRPr>
            </a:pPr>
            <a:endParaRPr sz="5900" b="0" i="0" dirty="0">
              <a:latin typeface="Aptos" panose="020B0004020202020204" pitchFamily="34" charset="0"/>
            </a:endParaRPr>
          </a:p>
        </p:txBody>
      </p:sp>
      <p:sp>
        <p:nvSpPr>
          <p:cNvPr id="21" name="Texte niveau 1…">
            <a:extLst>
              <a:ext uri="{FF2B5EF4-FFF2-40B4-BE49-F238E27FC236}">
                <a16:creationId xmlns:a16="http://schemas.microsoft.com/office/drawing/2014/main" id="{F49B3538-B589-754C-9060-FFD8B96CEC57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5926150" y="2726799"/>
            <a:ext cx="4165235" cy="313367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1pPr>
            <a:lvl2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2pPr>
            <a:lvl3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3pPr>
            <a:lvl4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4pPr>
            <a:lvl5pPr marL="0" indent="0" algn="l">
              <a:spcBef>
                <a:spcPts val="700"/>
              </a:spcBef>
              <a:buSzPct val="50000"/>
              <a:buChar char="‣ "/>
              <a:defRPr sz="2000"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100F99C0-623F-E345-9DD8-0D430782B780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5926150" y="1861875"/>
            <a:ext cx="4165235" cy="766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4AE2E1A3-FEB5-1040-838A-234CE6F2E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7940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vels/Titre et niv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/Section">
            <a:extLst>
              <a:ext uri="{FF2B5EF4-FFF2-40B4-BE49-F238E27FC236}">
                <a16:creationId xmlns:a16="http://schemas.microsoft.com/office/drawing/2014/main" id="{DB63C164-6338-7D44-9B92-93F7389C9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0235" y="515389"/>
            <a:ext cx="8131129" cy="1786031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e niveau 1…">
            <a:extLst>
              <a:ext uri="{FF2B5EF4-FFF2-40B4-BE49-F238E27FC236}">
                <a16:creationId xmlns:a16="http://schemas.microsoft.com/office/drawing/2014/main" id="{6B8C46AE-AD01-EC46-942D-5980317F3114}"/>
              </a:ext>
            </a:extLst>
          </p:cNvPr>
          <p:cNvSpPr txBox="1">
            <a:spLocks noGrp="1"/>
          </p:cNvSpPr>
          <p:nvPr>
            <p:ph type="body" sz="half" idx="14"/>
          </p:nvPr>
        </p:nvSpPr>
        <p:spPr>
          <a:xfrm>
            <a:off x="2110236" y="2443002"/>
            <a:ext cx="8150348" cy="34174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spcBef>
                <a:spcPts val="700"/>
              </a:spcBef>
              <a:buSzPct val="80000"/>
              <a:buChar char="‣"/>
              <a:defRPr sz="2000" b="0" i="0">
                <a:latin typeface="Aptos" panose="020B0004020202020204" pitchFamily="34" charset="0"/>
              </a:defRPr>
            </a:lvl1pPr>
            <a:lvl2pPr marL="472281" indent="-250031" algn="l">
              <a:spcBef>
                <a:spcPts val="700"/>
              </a:spcBef>
              <a:buSzPct val="80000"/>
              <a:buChar char="‣"/>
              <a:defRPr sz="2000" b="0" i="0">
                <a:latin typeface="Aptos" panose="020B0004020202020204" pitchFamily="34" charset="0"/>
              </a:defRPr>
            </a:lvl2pPr>
            <a:lvl3pPr marL="694531" indent="-250031" algn="l">
              <a:spcBef>
                <a:spcPts val="700"/>
              </a:spcBef>
              <a:buSzPct val="80000"/>
              <a:buChar char="‣"/>
              <a:defRPr sz="2000" b="0" i="0">
                <a:latin typeface="Aptos" panose="020B0004020202020204" pitchFamily="34" charset="0"/>
              </a:defRPr>
            </a:lvl3pPr>
            <a:lvl4pPr marL="916781" indent="-250031" algn="l">
              <a:spcBef>
                <a:spcPts val="700"/>
              </a:spcBef>
              <a:buSzPct val="80000"/>
              <a:buChar char="‣"/>
              <a:defRPr sz="2000" b="0" i="0">
                <a:latin typeface="Aptos" panose="020B0004020202020204" pitchFamily="34" charset="0"/>
              </a:defRPr>
            </a:lvl4pPr>
            <a:lvl5pPr marL="1139031" indent="-250031" algn="l">
              <a:spcBef>
                <a:spcPts val="700"/>
              </a:spcBef>
              <a:buSzPct val="80000"/>
              <a:buChar char="‣"/>
              <a:defRPr sz="2000"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78FC0C43-1BE4-1C40-BC45-FE1346D40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0443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itre +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e niveau 1…"/>
          <p:cNvSpPr txBox="1">
            <a:spLocks noGrp="1"/>
          </p:cNvSpPr>
          <p:nvPr>
            <p:ph type="body" sz="half" idx="14"/>
          </p:nvPr>
        </p:nvSpPr>
        <p:spPr>
          <a:xfrm>
            <a:off x="2105725" y="2437002"/>
            <a:ext cx="8517458" cy="3314851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700"/>
              </a:spcBef>
              <a:buSzPct val="50000"/>
              <a:buChar char="‣ "/>
              <a:defRPr sz="2000" b="1" i="0">
                <a:solidFill>
                  <a:srgbClr val="FFFFFF"/>
                </a:solidFill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  <a:lvl2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2pPr>
            <a:lvl3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3pPr>
            <a:lvl4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4pPr>
            <a:lvl5pPr marL="0" indent="0" algn="l">
              <a:spcBef>
                <a:spcPts val="700"/>
              </a:spcBef>
              <a:buSzPct val="50000"/>
              <a:buChar char="‣ "/>
              <a:defRPr sz="1800">
                <a:solidFill>
                  <a:srgbClr val="FFFFFF"/>
                </a:solidFill>
                <a:latin typeface="CooperHewitt-Semibold"/>
                <a:ea typeface="CooperHewitt-Semibold"/>
                <a:cs typeface="CooperHewitt-Semibold"/>
                <a:sym typeface="CooperHewitt-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/Section">
            <a:extLst>
              <a:ext uri="{FF2B5EF4-FFF2-40B4-BE49-F238E27FC236}">
                <a16:creationId xmlns:a16="http://schemas.microsoft.com/office/drawing/2014/main" id="{A2F601B4-17AF-0E49-93F7-936F38566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0235" y="515389"/>
            <a:ext cx="8512948" cy="1786031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4019B59-C204-1D42-91B3-25DE9299C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9417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2CBEBC-ECFF-9E4F-8D90-0D118B0DF1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749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038510B1-92B6-CE4F-9F37-7817A28FABF6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822252" y="5954079"/>
            <a:ext cx="9370828" cy="8263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resentation Title">
            <a:extLst>
              <a:ext uri="{FF2B5EF4-FFF2-40B4-BE49-F238E27FC236}">
                <a16:creationId xmlns:a16="http://schemas.microsoft.com/office/drawing/2014/main" id="{FD7E99E1-DB88-D947-916E-E24E3A44AC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250" y="4827181"/>
            <a:ext cx="9980428" cy="107121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None/>
              <a:defRPr sz="32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1CCC48DE-8B88-024C-A624-2FB5A1C9A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492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-Unknow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16969" y="4473773"/>
            <a:ext cx="7358063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600" b="0" i="0">
                <a:solidFill>
                  <a:srgbClr val="FFFFFF"/>
                </a:solidFill>
                <a:latin typeface="Aptos" panose="020B0004020202020204" pitchFamily="34" charset="0"/>
                <a:ea typeface="Cooper Hewitt"/>
                <a:cs typeface="Aptos" panose="020B0004020202020204" pitchFamily="34" charset="0"/>
                <a:sym typeface="Cooper Hewitt"/>
              </a:defRPr>
            </a:lvl1pPr>
          </a:lstStyle>
          <a:p>
            <a:r>
              <a:rPr lang="fr-FR" dirty="0" err="1"/>
              <a:t>Author</a:t>
            </a:r>
            <a:endParaRPr dirty="0"/>
          </a:p>
        </p:txBody>
      </p:sp>
      <p:sp>
        <p:nvSpPr>
          <p:cNvPr id="85" name="« Saisissez une citation ici. »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416969" y="2965583"/>
            <a:ext cx="7358063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Aptos" panose="020B0004020202020204" pitchFamily="34" charset="0"/>
              </a:defRPr>
            </a:lvl1pPr>
          </a:lstStyle>
          <a:p>
            <a:r>
              <a:rPr lang="fr-FR" dirty="0"/>
              <a:t> QUOTE</a:t>
            </a:r>
            <a:endParaRPr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517C005C-6CA5-8548-A726-3886CC837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2463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content"/>
          <p:cNvSpPr txBox="1">
            <a:spLocks noGrp="1"/>
          </p:cNvSpPr>
          <p:nvPr>
            <p:ph type="body" sz="quarter" idx="13"/>
          </p:nvPr>
        </p:nvSpPr>
        <p:spPr>
          <a:xfrm>
            <a:off x="1431849" y="3875484"/>
            <a:ext cx="9356651" cy="205382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sz="2000" b="0" i="0"/>
            </a:lvl1pPr>
          </a:lstStyle>
          <a:p>
            <a:r>
              <a:rPr dirty="0"/>
              <a:t>Text content</a:t>
            </a:r>
          </a:p>
        </p:txBody>
      </p:sp>
      <p:sp>
        <p:nvSpPr>
          <p:cNvPr id="94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1431850" y="2982516"/>
            <a:ext cx="9356651" cy="8929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 b="1" i="0">
                <a:latin typeface="Aptos SemiBold" panose="020B0004020202020204" pitchFamily="34" charset="0"/>
                <a:ea typeface="CooperHewitt-Semibold"/>
                <a:cs typeface="Aptos SemiBold" panose="020B0004020202020204" pitchFamily="34" charset="0"/>
                <a:sym typeface="CooperHewitt-Semibold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95" name="Presentation Title"/>
          <p:cNvSpPr>
            <a:spLocks noGrp="1"/>
          </p:cNvSpPr>
          <p:nvPr>
            <p:ph type="body" sz="quarter" idx="15"/>
          </p:nvPr>
        </p:nvSpPr>
        <p:spPr>
          <a:xfrm>
            <a:off x="1431851" y="928688"/>
            <a:ext cx="9356651" cy="20647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SzTx/>
              <a:buNone/>
              <a:defRPr sz="3200" b="0" i="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496C0D5D-0A18-2A4B-BBC2-926F7CEDB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1102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B5EB5E-B950-414B-BBD3-98584F93D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12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med"/>
  <p:hf hdr="0" ftr="0" dt="0"/>
  <p:txStyles>
    <p:titleStyle>
      <a:lvl1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1pPr>
      <a:lvl2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2pPr>
      <a:lvl3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3pPr>
      <a:lvl4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4pPr>
      <a:lvl5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5pPr>
      <a:lvl6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6pPr>
      <a:lvl7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7pPr>
      <a:lvl8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8pPr>
      <a:lvl9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9pPr>
    </p:titleStyle>
    <p:bodyStyle>
      <a:lvl1pPr marL="2639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1pPr>
      <a:lvl2pPr marL="4861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2pPr>
      <a:lvl3pPr marL="7084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3pPr>
      <a:lvl4pPr marL="9306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4pPr>
      <a:lvl5pPr marL="11529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CooperHewitt-Light"/>
        </a:defRPr>
      </a:lvl5pPr>
      <a:lvl6pPr marL="13751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6pPr>
      <a:lvl7pPr marL="15974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7pPr>
      <a:lvl8pPr marL="181967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8pPr>
      <a:lvl9pPr marL="2041922" marR="0" indent="-263922" algn="ctr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9pPr>
    </p:bodyStyle>
    <p:otherStyle>
      <a:lvl1pPr marL="0" marR="0" indent="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2193727" y="568061"/>
            <a:ext cx="7804547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normAutofit/>
          </a:bodyPr>
          <a:lstStyle/>
          <a:p>
            <a:r>
              <a:rPr lang="fr-CA" dirty="0" err="1"/>
              <a:t>Presentation</a:t>
            </a:r>
            <a:r>
              <a:rPr lang="fr-CA" dirty="0"/>
              <a:t> </a:t>
            </a:r>
            <a:r>
              <a:rPr lang="fr-CA" dirty="0" err="1"/>
              <a:t>Title</a:t>
            </a:r>
            <a:endParaRPr lang="fr-CA" dirty="0"/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2193727" y="2211123"/>
            <a:ext cx="7804547" cy="3495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rmAutofit/>
          </a:bodyPr>
          <a:lstStyle/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75B9ED32-E6F7-5F44-B2CB-7E0E3B4AB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61" y="635635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C960513-06A0-1744-BA8D-27CC9A6E1B2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9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3" r:id="rId5"/>
    <p:sldLayoutId id="2147483692" r:id="rId6"/>
    <p:sldLayoutId id="2147483673" r:id="rId7"/>
  </p:sldLayoutIdLst>
  <p:transition spd="med"/>
  <p:hf hdr="0" ftr="0" dt="0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ooperHewitt-Light"/>
        </a:defRPr>
      </a:lvl9pPr>
    </p:titleStyle>
    <p:bodyStyle>
      <a:lvl1pPr marL="2639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1pPr>
      <a:lvl2pPr marL="4861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2pPr>
      <a:lvl3pPr marL="7084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3pPr>
      <a:lvl4pPr marL="9306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4pPr>
      <a:lvl5pPr marL="11529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Aptos" panose="020B0004020202020204" pitchFamily="34" charset="0"/>
          <a:ea typeface="+mn-ea"/>
          <a:cs typeface="+mn-cs"/>
          <a:sym typeface="CooperHewitt-Light"/>
        </a:defRPr>
      </a:lvl5pPr>
      <a:lvl6pPr marL="13751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6pPr>
      <a:lvl7pPr marL="15974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7pPr>
      <a:lvl8pPr marL="181967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8pPr>
      <a:lvl9pPr marL="2041922" marR="0" indent="-263922" algn="ctr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4F2D7F"/>
          </a:solidFill>
          <a:uFillTx/>
          <a:latin typeface="+mn-lt"/>
          <a:ea typeface="+mn-ea"/>
          <a:cs typeface="+mn-cs"/>
          <a:sym typeface="CooperHewitt-Light"/>
        </a:defRPr>
      </a:lvl9pPr>
    </p:bodyStyle>
    <p:otherStyle>
      <a:lvl1pPr marL="0" marR="0" indent="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F00B533-77EF-BF41-A289-4CF777AA93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54B02F8-8045-D342-AB61-14D37D02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864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E904B-C50C-26AA-F2AC-A804A5936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D53AD-E1D9-7B0F-DC19-301219924E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AFC7A-C53F-6D1A-065B-476A92E232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6264F6-7D34-AF92-8FD1-35C9F8732A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91C492-422D-EC6C-4CE2-FF0D1F00AE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9B135-405B-0C67-5CC8-DD43510D4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960513-06A0-1744-BA8D-27CC9A6E1B2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0202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D46530-DAA5-B956-A1C8-38E8344226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D5B72-D152-8B5A-FE02-843E85AA1C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454BB-1C73-B3A8-24E7-4F963016C8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EC1BE-93CD-4428-179F-41D13A62B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1229B4-7FFC-CEB0-7279-71BE672C4A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8196D-71C8-C51C-C6F8-F1263F228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960513-06A0-1744-BA8D-27CC9A6E1B2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1957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EA1076-31ED-F391-DDB8-64138C3717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B944-0B00-837A-4A84-5285FA7EA2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79EAF-FF8A-3060-DEE7-AC1B2937C9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9A63B1-1D6A-95AD-E5FC-E64163E586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3074B-E9B6-8A64-E72B-8864CC061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3DDF7-BC91-AB00-2075-7C0A627BC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960513-06A0-1744-BA8D-27CC9A6E1B2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9544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urple/Mauve">
  <a:themeElements>
    <a:clrScheme name="Personnalisé 3">
      <a:dk1>
        <a:srgbClr val="582C83"/>
      </a:dk1>
      <a:lt1>
        <a:srgbClr val="FFFFFF"/>
      </a:lt1>
      <a:dk2>
        <a:srgbClr val="5E5E5E"/>
      </a:dk2>
      <a:lt2>
        <a:srgbClr val="D6D5D5"/>
      </a:lt2>
      <a:accent1>
        <a:srgbClr val="F2A900"/>
      </a:accent1>
      <a:accent2>
        <a:srgbClr val="E3002B"/>
      </a:accent2>
      <a:accent3>
        <a:srgbClr val="286E9D"/>
      </a:accent3>
      <a:accent4>
        <a:srgbClr val="A3BE18"/>
      </a:accent4>
      <a:accent5>
        <a:srgbClr val="7E7137"/>
      </a:accent5>
      <a:accent6>
        <a:srgbClr val="D27415"/>
      </a:accent6>
      <a:hlink>
        <a:srgbClr val="582C83"/>
      </a:hlink>
      <a:folHlink>
        <a:srgbClr val="006463"/>
      </a:folHlink>
    </a:clrScheme>
    <a:fontScheme name="White">
      <a:majorFont>
        <a:latin typeface="CooperHewitt-Light"/>
        <a:ea typeface="CooperHewitt-Light"/>
        <a:cs typeface="CooperHewitt-Light"/>
      </a:majorFont>
      <a:minorFont>
        <a:latin typeface="CooperHewitt-Light"/>
        <a:ea typeface="CooperHewitt-Light"/>
        <a:cs typeface="CooperHewitt-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operHewitt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1" u="none" strike="noStrike" cap="none" spc="0" normalizeH="0" baseline="0">
            <a:ln>
              <a:noFill/>
            </a:ln>
            <a:solidFill>
              <a:srgbClr val="4F2D7F"/>
            </a:solidFill>
            <a:effectLst/>
            <a:uFillTx/>
            <a:latin typeface="Cooper Hewitt"/>
            <a:ea typeface="Cooper Hewitt"/>
            <a:cs typeface="Cooper Hewitt"/>
            <a:sym typeface="Cooper Hewit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 Test-AptosFont-March2026" id="{7E619C81-E9E1-4C33-8990-5F930806B1AB}" vid="{1DB9FFF2-00E1-493C-A4C9-656D226815BF}"/>
    </a:ext>
  </a:extLst>
</a:theme>
</file>

<file path=ppt/theme/theme2.xml><?xml version="1.0" encoding="utf-8"?>
<a:theme xmlns:a="http://schemas.openxmlformats.org/drawingml/2006/main" name="White/Blanc">
  <a:themeElements>
    <a:clrScheme name="Bishop's">
      <a:dk1>
        <a:srgbClr val="5E5E5E"/>
      </a:dk1>
      <a:lt1>
        <a:srgbClr val="FFFFFF"/>
      </a:lt1>
      <a:dk2>
        <a:srgbClr val="482784"/>
      </a:dk2>
      <a:lt2>
        <a:srgbClr val="DEDEDE"/>
      </a:lt2>
      <a:accent1>
        <a:srgbClr val="482784"/>
      </a:accent1>
      <a:accent2>
        <a:srgbClr val="9E9F9E"/>
      </a:accent2>
      <a:accent3>
        <a:srgbClr val="CB2B1E"/>
      </a:accent3>
      <a:accent4>
        <a:srgbClr val="D5D5D5"/>
      </a:accent4>
      <a:accent5>
        <a:srgbClr val="FBBD00"/>
      </a:accent5>
      <a:accent6>
        <a:srgbClr val="E6812A"/>
      </a:accent6>
      <a:hlink>
        <a:srgbClr val="3C276C"/>
      </a:hlink>
      <a:folHlink>
        <a:srgbClr val="3C276C"/>
      </a:folHlink>
    </a:clrScheme>
    <a:fontScheme name="White">
      <a:majorFont>
        <a:latin typeface="CooperHewitt-Light"/>
        <a:ea typeface="CooperHewitt-Light"/>
        <a:cs typeface="CooperHewitt-Light"/>
      </a:majorFont>
      <a:minorFont>
        <a:latin typeface="CooperHewitt-Light"/>
        <a:ea typeface="CooperHewitt-Light"/>
        <a:cs typeface="CooperHewitt-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operHewitt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1" u="none" strike="noStrike" cap="none" spc="0" normalizeH="0" baseline="0">
            <a:ln>
              <a:noFill/>
            </a:ln>
            <a:solidFill>
              <a:srgbClr val="4F2D7F"/>
            </a:solidFill>
            <a:effectLst/>
            <a:uFillTx/>
            <a:latin typeface="Cooper Hewitt"/>
            <a:ea typeface="Cooper Hewitt"/>
            <a:cs typeface="Cooper Hewitt"/>
            <a:sym typeface="Cooper Hewit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 Test-AptosFont-March2026" id="{7E619C81-E9E1-4C33-8990-5F930806B1AB}" vid="{787995EB-F9F9-4EBC-9D52-F1C4C249D82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66D62DC69C34E8D4159588998BE61" ma:contentTypeVersion="0" ma:contentTypeDescription="Create a new document." ma:contentTypeScope="" ma:versionID="111ecc150c6e55abea1604aaab1a60a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D99A3D-DD91-4705-BBC3-139F4AF39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0C3412-849C-42C5-88AE-76088C02D6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AA4611-31FB-4A1B-B759-B0610383E1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Test-AptosFont-March2026</Template>
  <TotalTime>15</TotalTime>
  <Words>3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SemiBold</vt:lpstr>
      <vt:lpstr>CooperHewitt-Semibold</vt:lpstr>
      <vt:lpstr>Purple/Mauve</vt:lpstr>
      <vt:lpstr>White/Blanc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Juliette Welch</dc:creator>
  <cp:lastModifiedBy>Juliette Welch</cp:lastModifiedBy>
  <cp:revision>2</cp:revision>
  <dcterms:created xsi:type="dcterms:W3CDTF">2026-03-13T18:50:02Z</dcterms:created>
  <dcterms:modified xsi:type="dcterms:W3CDTF">2026-03-13T19:05:17Z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0x01010016266D62DC69C34E8D4159588998BE61</vt:lpwstr>
  </property>
</Properties>
</file>